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1386800" cy="30279975"/>
  <p:notesSz cx="6858000" cy="9144000"/>
  <p:defaultTextStyle>
    <a:defPPr>
      <a:defRPr lang="en-US"/>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9537">
          <p15:clr>
            <a:srgbClr val="A4A3A4"/>
          </p15:clr>
        </p15:guide>
        <p15:guide id="2" pos="67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1C7"/>
    <a:srgbClr val="FEFAEC"/>
    <a:srgbClr val="FCE79C"/>
    <a:srgbClr val="D1D1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58" y="-58"/>
      </p:cViewPr>
      <p:guideLst>
        <p:guide orient="horz" pos="9537"/>
        <p:guide pos="67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C25621-4213-480A-8924-DC09FE921627}" type="datetimeFigureOut">
              <a:rPr lang="en-US" smtClean="0"/>
              <a:t>4/29/2020</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3D892A-309A-43D3-BA29-9D7A06E13BC0}" type="slidenum">
              <a:rPr lang="en-US" smtClean="0"/>
              <a:t>‹#›</a:t>
            </a:fld>
            <a:endParaRPr lang="en-US"/>
          </a:p>
        </p:txBody>
      </p:sp>
    </p:spTree>
    <p:extLst>
      <p:ext uri="{BB962C8B-B14F-4D97-AF65-F5344CB8AC3E}">
        <p14:creationId xmlns:p14="http://schemas.microsoft.com/office/powerpoint/2010/main" val="1843760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3D892A-309A-43D3-BA29-9D7A06E13BC0}" type="slidenum">
              <a:rPr lang="en-US" smtClean="0"/>
              <a:t>1</a:t>
            </a:fld>
            <a:endParaRPr lang="en-US"/>
          </a:p>
        </p:txBody>
      </p:sp>
    </p:spTree>
    <p:extLst>
      <p:ext uri="{BB962C8B-B14F-4D97-AF65-F5344CB8AC3E}">
        <p14:creationId xmlns:p14="http://schemas.microsoft.com/office/powerpoint/2010/main" val="3973119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010" y="9406420"/>
            <a:ext cx="18178780" cy="6490569"/>
          </a:xfrm>
        </p:spPr>
        <p:txBody>
          <a:bodyPr/>
          <a:lstStyle/>
          <a:p>
            <a:r>
              <a:rPr lang="en-US"/>
              <a:t>Click to edit Master title style</a:t>
            </a:r>
          </a:p>
        </p:txBody>
      </p:sp>
      <p:sp>
        <p:nvSpPr>
          <p:cNvPr id="3" name="Subtitle 2"/>
          <p:cNvSpPr>
            <a:spLocks noGrp="1"/>
          </p:cNvSpPr>
          <p:nvPr>
            <p:ph type="subTitle" idx="1"/>
          </p:nvPr>
        </p:nvSpPr>
        <p:spPr>
          <a:xfrm>
            <a:off x="3208020" y="17158652"/>
            <a:ext cx="14970760" cy="7738216"/>
          </a:xfrm>
        </p:spPr>
        <p:txBody>
          <a:bodyPr/>
          <a:lstStyle>
            <a:lvl1pPr marL="0" indent="0" algn="ctr">
              <a:buNone/>
              <a:defRPr>
                <a:solidFill>
                  <a:schemeClr val="tx1">
                    <a:tint val="75000"/>
                  </a:schemeClr>
                </a:solidFill>
              </a:defRPr>
            </a:lvl1pPr>
            <a:lvl2pPr marL="1476162" indent="0" algn="ctr">
              <a:buNone/>
              <a:defRPr>
                <a:solidFill>
                  <a:schemeClr val="tx1">
                    <a:tint val="75000"/>
                  </a:schemeClr>
                </a:solidFill>
              </a:defRPr>
            </a:lvl2pPr>
            <a:lvl3pPr marL="2952323" indent="0" algn="ctr">
              <a:buNone/>
              <a:defRPr>
                <a:solidFill>
                  <a:schemeClr val="tx1">
                    <a:tint val="75000"/>
                  </a:schemeClr>
                </a:solidFill>
              </a:defRPr>
            </a:lvl3pPr>
            <a:lvl4pPr marL="4428485" indent="0" algn="ctr">
              <a:buNone/>
              <a:defRPr>
                <a:solidFill>
                  <a:schemeClr val="tx1">
                    <a:tint val="75000"/>
                  </a:schemeClr>
                </a:solidFill>
              </a:defRPr>
            </a:lvl4pPr>
            <a:lvl5pPr marL="5904647" indent="0" algn="ctr">
              <a:buNone/>
              <a:defRPr>
                <a:solidFill>
                  <a:schemeClr val="tx1">
                    <a:tint val="75000"/>
                  </a:schemeClr>
                </a:solidFill>
              </a:defRPr>
            </a:lvl5pPr>
            <a:lvl6pPr marL="7380808" indent="0" algn="ctr">
              <a:buNone/>
              <a:defRPr>
                <a:solidFill>
                  <a:schemeClr val="tx1">
                    <a:tint val="75000"/>
                  </a:schemeClr>
                </a:solidFill>
              </a:defRPr>
            </a:lvl6pPr>
            <a:lvl7pPr marL="8856970" indent="0" algn="ctr">
              <a:buNone/>
              <a:defRPr>
                <a:solidFill>
                  <a:schemeClr val="tx1">
                    <a:tint val="75000"/>
                  </a:schemeClr>
                </a:solidFill>
              </a:defRPr>
            </a:lvl7pPr>
            <a:lvl8pPr marL="10333131" indent="0" algn="ctr">
              <a:buNone/>
              <a:defRPr>
                <a:solidFill>
                  <a:schemeClr val="tx1">
                    <a:tint val="75000"/>
                  </a:schemeClr>
                </a:solidFill>
              </a:defRPr>
            </a:lvl8pPr>
            <a:lvl9pPr marL="1180929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DAFE1D-4F19-4092-BFE1-2C987A1AB5D4}"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1624464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DAFE1D-4F19-4092-BFE1-2C987A1AB5D4}"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512736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05430" y="1212605"/>
            <a:ext cx="4812030" cy="258361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9340" y="1212605"/>
            <a:ext cx="14079643" cy="258361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DAFE1D-4F19-4092-BFE1-2C987A1AB5D4}"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1949875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DAFE1D-4F19-4092-BFE1-2C987A1AB5D4}"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1919302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9410" y="19457690"/>
            <a:ext cx="18178780" cy="6013939"/>
          </a:xfrm>
        </p:spPr>
        <p:txBody>
          <a:bodyPr anchor="t"/>
          <a:lstStyle>
            <a:lvl1pPr algn="l">
              <a:defRPr sz="12900" b="1" cap="all"/>
            </a:lvl1pPr>
          </a:lstStyle>
          <a:p>
            <a:r>
              <a:rPr lang="en-US"/>
              <a:t>Click to edit Master title style</a:t>
            </a:r>
          </a:p>
        </p:txBody>
      </p:sp>
      <p:sp>
        <p:nvSpPr>
          <p:cNvPr id="3" name="Text Placeholder 2"/>
          <p:cNvSpPr>
            <a:spLocks noGrp="1"/>
          </p:cNvSpPr>
          <p:nvPr>
            <p:ph type="body" idx="1"/>
          </p:nvPr>
        </p:nvSpPr>
        <p:spPr>
          <a:xfrm>
            <a:off x="1689410" y="12833948"/>
            <a:ext cx="18178780" cy="6623742"/>
          </a:xfrm>
        </p:spPr>
        <p:txBody>
          <a:bodyPr anchor="b"/>
          <a:lstStyle>
            <a:lvl1pPr marL="0" indent="0">
              <a:buNone/>
              <a:defRPr sz="6500">
                <a:solidFill>
                  <a:schemeClr val="tx1">
                    <a:tint val="75000"/>
                  </a:schemeClr>
                </a:solidFill>
              </a:defRPr>
            </a:lvl1pPr>
            <a:lvl2pPr marL="1476162" indent="0">
              <a:buNone/>
              <a:defRPr sz="5800">
                <a:solidFill>
                  <a:schemeClr val="tx1">
                    <a:tint val="75000"/>
                  </a:schemeClr>
                </a:solidFill>
              </a:defRPr>
            </a:lvl2pPr>
            <a:lvl3pPr marL="2952323" indent="0">
              <a:buNone/>
              <a:defRPr sz="5200">
                <a:solidFill>
                  <a:schemeClr val="tx1">
                    <a:tint val="75000"/>
                  </a:schemeClr>
                </a:solidFill>
              </a:defRPr>
            </a:lvl3pPr>
            <a:lvl4pPr marL="4428485" indent="0">
              <a:buNone/>
              <a:defRPr sz="4500">
                <a:solidFill>
                  <a:schemeClr val="tx1">
                    <a:tint val="75000"/>
                  </a:schemeClr>
                </a:solidFill>
              </a:defRPr>
            </a:lvl4pPr>
            <a:lvl5pPr marL="5904647" indent="0">
              <a:buNone/>
              <a:defRPr sz="4500">
                <a:solidFill>
                  <a:schemeClr val="tx1">
                    <a:tint val="75000"/>
                  </a:schemeClr>
                </a:solidFill>
              </a:defRPr>
            </a:lvl5pPr>
            <a:lvl6pPr marL="7380808" indent="0">
              <a:buNone/>
              <a:defRPr sz="4500">
                <a:solidFill>
                  <a:schemeClr val="tx1">
                    <a:tint val="75000"/>
                  </a:schemeClr>
                </a:solidFill>
              </a:defRPr>
            </a:lvl6pPr>
            <a:lvl7pPr marL="8856970" indent="0">
              <a:buNone/>
              <a:defRPr sz="4500">
                <a:solidFill>
                  <a:schemeClr val="tx1">
                    <a:tint val="75000"/>
                  </a:schemeClr>
                </a:solidFill>
              </a:defRPr>
            </a:lvl7pPr>
            <a:lvl8pPr marL="10333131" indent="0">
              <a:buNone/>
              <a:defRPr sz="4500">
                <a:solidFill>
                  <a:schemeClr val="tx1">
                    <a:tint val="75000"/>
                  </a:schemeClr>
                </a:solidFill>
              </a:defRPr>
            </a:lvl8pPr>
            <a:lvl9pPr marL="11809293" indent="0">
              <a:buNone/>
              <a:defRPr sz="4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DAFE1D-4F19-4092-BFE1-2C987A1AB5D4}"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3633979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340" y="7065330"/>
            <a:ext cx="9445837" cy="19983384"/>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871623" y="7065330"/>
            <a:ext cx="9445837" cy="19983384"/>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DAFE1D-4F19-4092-BFE1-2C987A1AB5D4}"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690119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9340" y="6777950"/>
            <a:ext cx="9449551" cy="2824727"/>
          </a:xfrm>
        </p:spPr>
        <p:txBody>
          <a:bodyPr anchor="b"/>
          <a:lstStyle>
            <a:lvl1pPr marL="0" indent="0">
              <a:buNone/>
              <a:defRPr sz="7700" b="1"/>
            </a:lvl1pPr>
            <a:lvl2pPr marL="1476162" indent="0">
              <a:buNone/>
              <a:defRPr sz="6500" b="1"/>
            </a:lvl2pPr>
            <a:lvl3pPr marL="2952323" indent="0">
              <a:buNone/>
              <a:defRPr sz="5800" b="1"/>
            </a:lvl3pPr>
            <a:lvl4pPr marL="4428485" indent="0">
              <a:buNone/>
              <a:defRPr sz="5200" b="1"/>
            </a:lvl4pPr>
            <a:lvl5pPr marL="5904647" indent="0">
              <a:buNone/>
              <a:defRPr sz="5200" b="1"/>
            </a:lvl5pPr>
            <a:lvl6pPr marL="7380808" indent="0">
              <a:buNone/>
              <a:defRPr sz="5200" b="1"/>
            </a:lvl6pPr>
            <a:lvl7pPr marL="8856970" indent="0">
              <a:buNone/>
              <a:defRPr sz="5200" b="1"/>
            </a:lvl7pPr>
            <a:lvl8pPr marL="10333131" indent="0">
              <a:buNone/>
              <a:defRPr sz="5200" b="1"/>
            </a:lvl8pPr>
            <a:lvl9pPr marL="11809293" indent="0">
              <a:buNone/>
              <a:defRPr sz="5200" b="1"/>
            </a:lvl9pPr>
          </a:lstStyle>
          <a:p>
            <a:pPr lvl="0"/>
            <a:r>
              <a:rPr lang="en-US"/>
              <a:t>Click to edit Master text styles</a:t>
            </a:r>
          </a:p>
        </p:txBody>
      </p:sp>
      <p:sp>
        <p:nvSpPr>
          <p:cNvPr id="4" name="Content Placeholder 3"/>
          <p:cNvSpPr>
            <a:spLocks noGrp="1"/>
          </p:cNvSpPr>
          <p:nvPr>
            <p:ph sz="half" idx="2"/>
          </p:nvPr>
        </p:nvSpPr>
        <p:spPr>
          <a:xfrm>
            <a:off x="1069340" y="9602677"/>
            <a:ext cx="9449551" cy="17446034"/>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64198" y="6777950"/>
            <a:ext cx="9453263" cy="2824727"/>
          </a:xfrm>
        </p:spPr>
        <p:txBody>
          <a:bodyPr anchor="b"/>
          <a:lstStyle>
            <a:lvl1pPr marL="0" indent="0">
              <a:buNone/>
              <a:defRPr sz="7700" b="1"/>
            </a:lvl1pPr>
            <a:lvl2pPr marL="1476162" indent="0">
              <a:buNone/>
              <a:defRPr sz="6500" b="1"/>
            </a:lvl2pPr>
            <a:lvl3pPr marL="2952323" indent="0">
              <a:buNone/>
              <a:defRPr sz="5800" b="1"/>
            </a:lvl3pPr>
            <a:lvl4pPr marL="4428485" indent="0">
              <a:buNone/>
              <a:defRPr sz="5200" b="1"/>
            </a:lvl4pPr>
            <a:lvl5pPr marL="5904647" indent="0">
              <a:buNone/>
              <a:defRPr sz="5200" b="1"/>
            </a:lvl5pPr>
            <a:lvl6pPr marL="7380808" indent="0">
              <a:buNone/>
              <a:defRPr sz="5200" b="1"/>
            </a:lvl6pPr>
            <a:lvl7pPr marL="8856970" indent="0">
              <a:buNone/>
              <a:defRPr sz="5200" b="1"/>
            </a:lvl7pPr>
            <a:lvl8pPr marL="10333131" indent="0">
              <a:buNone/>
              <a:defRPr sz="5200" b="1"/>
            </a:lvl8pPr>
            <a:lvl9pPr marL="11809293" indent="0">
              <a:buNone/>
              <a:defRPr sz="5200" b="1"/>
            </a:lvl9pPr>
          </a:lstStyle>
          <a:p>
            <a:pPr lvl="0"/>
            <a:r>
              <a:rPr lang="en-US"/>
              <a:t>Click to edit Master text styles</a:t>
            </a:r>
          </a:p>
        </p:txBody>
      </p:sp>
      <p:sp>
        <p:nvSpPr>
          <p:cNvPr id="6" name="Content Placeholder 5"/>
          <p:cNvSpPr>
            <a:spLocks noGrp="1"/>
          </p:cNvSpPr>
          <p:nvPr>
            <p:ph sz="quarter" idx="4"/>
          </p:nvPr>
        </p:nvSpPr>
        <p:spPr>
          <a:xfrm>
            <a:off x="10864198" y="9602677"/>
            <a:ext cx="9453263" cy="17446034"/>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DAFE1D-4F19-4092-BFE1-2C987A1AB5D4}" type="datetimeFigureOut">
              <a:rPr lang="en-US" smtClean="0"/>
              <a:t>4/29/2020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3704183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DAFE1D-4F19-4092-BFE1-2C987A1AB5D4}" type="datetimeFigureOut">
              <a:rPr lang="en-US" smtClean="0"/>
              <a:t>4/29/2020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1074411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DAFE1D-4F19-4092-BFE1-2C987A1AB5D4}" type="datetimeFigureOut">
              <a:rPr lang="en-US" smtClean="0"/>
              <a:t>4/29/2020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1692504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341" y="1205591"/>
            <a:ext cx="7036110" cy="5130774"/>
          </a:xfrm>
        </p:spPr>
        <p:txBody>
          <a:bodyPr anchor="b"/>
          <a:lstStyle>
            <a:lvl1pPr algn="l">
              <a:defRPr sz="6500" b="1"/>
            </a:lvl1pPr>
          </a:lstStyle>
          <a:p>
            <a:r>
              <a:rPr lang="en-US"/>
              <a:t>Click to edit Master title style</a:t>
            </a:r>
          </a:p>
        </p:txBody>
      </p:sp>
      <p:sp>
        <p:nvSpPr>
          <p:cNvPr id="3" name="Content Placeholder 2"/>
          <p:cNvSpPr>
            <a:spLocks noGrp="1"/>
          </p:cNvSpPr>
          <p:nvPr>
            <p:ph idx="1"/>
          </p:nvPr>
        </p:nvSpPr>
        <p:spPr>
          <a:xfrm>
            <a:off x="8361645" y="1205594"/>
            <a:ext cx="11955815" cy="25843120"/>
          </a:xfrm>
        </p:spPr>
        <p:txBody>
          <a:bodyPr/>
          <a:lstStyle>
            <a:lvl1pPr>
              <a:defRPr sz="10300"/>
            </a:lvl1pPr>
            <a:lvl2pPr>
              <a:defRPr sz="9000"/>
            </a:lvl2pPr>
            <a:lvl3pPr>
              <a:defRPr sz="7700"/>
            </a:lvl3pPr>
            <a:lvl4pPr>
              <a:defRPr sz="6500"/>
            </a:lvl4pPr>
            <a:lvl5pPr>
              <a:defRPr sz="6500"/>
            </a:lvl5pPr>
            <a:lvl6pPr>
              <a:defRPr sz="6500"/>
            </a:lvl6pPr>
            <a:lvl7pPr>
              <a:defRPr sz="6500"/>
            </a:lvl7pPr>
            <a:lvl8pPr>
              <a:defRPr sz="6500"/>
            </a:lvl8pPr>
            <a:lvl9pPr>
              <a:defRPr sz="6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9341" y="6336367"/>
            <a:ext cx="7036110" cy="20712346"/>
          </a:xfrm>
        </p:spPr>
        <p:txBody>
          <a:bodyPr/>
          <a:lstStyle>
            <a:lvl1pPr marL="0" indent="0">
              <a:buNone/>
              <a:defRPr sz="4500"/>
            </a:lvl1pPr>
            <a:lvl2pPr marL="1476162" indent="0">
              <a:buNone/>
              <a:defRPr sz="3900"/>
            </a:lvl2pPr>
            <a:lvl3pPr marL="2952323" indent="0">
              <a:buNone/>
              <a:defRPr sz="3200"/>
            </a:lvl3pPr>
            <a:lvl4pPr marL="4428485" indent="0">
              <a:buNone/>
              <a:defRPr sz="2900"/>
            </a:lvl4pPr>
            <a:lvl5pPr marL="5904647" indent="0">
              <a:buNone/>
              <a:defRPr sz="2900"/>
            </a:lvl5pPr>
            <a:lvl6pPr marL="7380808" indent="0">
              <a:buNone/>
              <a:defRPr sz="2900"/>
            </a:lvl6pPr>
            <a:lvl7pPr marL="8856970" indent="0">
              <a:buNone/>
              <a:defRPr sz="2900"/>
            </a:lvl7pPr>
            <a:lvl8pPr marL="10333131" indent="0">
              <a:buNone/>
              <a:defRPr sz="2900"/>
            </a:lvl8pPr>
            <a:lvl9pPr marL="11809293" indent="0">
              <a:buNone/>
              <a:defRPr sz="2900"/>
            </a:lvl9pPr>
          </a:lstStyle>
          <a:p>
            <a:pPr lvl="0"/>
            <a:r>
              <a:rPr lang="en-US"/>
              <a:t>Click to edit Master text styles</a:t>
            </a:r>
          </a:p>
        </p:txBody>
      </p:sp>
      <p:sp>
        <p:nvSpPr>
          <p:cNvPr id="5" name="Date Placeholder 4"/>
          <p:cNvSpPr>
            <a:spLocks noGrp="1"/>
          </p:cNvSpPr>
          <p:nvPr>
            <p:ph type="dt" sz="half" idx="10"/>
          </p:nvPr>
        </p:nvSpPr>
        <p:spPr/>
        <p:txBody>
          <a:bodyPr/>
          <a:lstStyle/>
          <a:p>
            <a:fld id="{B4DAFE1D-4F19-4092-BFE1-2C987A1AB5D4}"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3422781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962" y="21195982"/>
            <a:ext cx="12832080" cy="2502306"/>
          </a:xfrm>
        </p:spPr>
        <p:txBody>
          <a:bodyPr anchor="b"/>
          <a:lstStyle>
            <a:lvl1pPr algn="l">
              <a:defRPr sz="6500" b="1"/>
            </a:lvl1pPr>
          </a:lstStyle>
          <a:p>
            <a:r>
              <a:rPr lang="en-US"/>
              <a:t>Click to edit Master title style</a:t>
            </a:r>
          </a:p>
        </p:txBody>
      </p:sp>
      <p:sp>
        <p:nvSpPr>
          <p:cNvPr id="3" name="Picture Placeholder 2"/>
          <p:cNvSpPr>
            <a:spLocks noGrp="1"/>
          </p:cNvSpPr>
          <p:nvPr>
            <p:ph type="pic" idx="1"/>
          </p:nvPr>
        </p:nvSpPr>
        <p:spPr>
          <a:xfrm>
            <a:off x="4191962" y="2705572"/>
            <a:ext cx="12832080" cy="18167985"/>
          </a:xfrm>
        </p:spPr>
        <p:txBody>
          <a:bodyPr/>
          <a:lstStyle>
            <a:lvl1pPr marL="0" indent="0">
              <a:buNone/>
              <a:defRPr sz="10300"/>
            </a:lvl1pPr>
            <a:lvl2pPr marL="1476162" indent="0">
              <a:buNone/>
              <a:defRPr sz="9000"/>
            </a:lvl2pPr>
            <a:lvl3pPr marL="2952323" indent="0">
              <a:buNone/>
              <a:defRPr sz="7700"/>
            </a:lvl3pPr>
            <a:lvl4pPr marL="4428485" indent="0">
              <a:buNone/>
              <a:defRPr sz="6500"/>
            </a:lvl4pPr>
            <a:lvl5pPr marL="5904647" indent="0">
              <a:buNone/>
              <a:defRPr sz="6500"/>
            </a:lvl5pPr>
            <a:lvl6pPr marL="7380808" indent="0">
              <a:buNone/>
              <a:defRPr sz="6500"/>
            </a:lvl6pPr>
            <a:lvl7pPr marL="8856970" indent="0">
              <a:buNone/>
              <a:defRPr sz="6500"/>
            </a:lvl7pPr>
            <a:lvl8pPr marL="10333131" indent="0">
              <a:buNone/>
              <a:defRPr sz="6500"/>
            </a:lvl8pPr>
            <a:lvl9pPr marL="11809293" indent="0">
              <a:buNone/>
              <a:defRPr sz="6500"/>
            </a:lvl9pPr>
          </a:lstStyle>
          <a:p>
            <a:endParaRPr lang="en-US"/>
          </a:p>
        </p:txBody>
      </p:sp>
      <p:sp>
        <p:nvSpPr>
          <p:cNvPr id="4" name="Text Placeholder 3"/>
          <p:cNvSpPr>
            <a:spLocks noGrp="1"/>
          </p:cNvSpPr>
          <p:nvPr>
            <p:ph type="body" sz="half" idx="2"/>
          </p:nvPr>
        </p:nvSpPr>
        <p:spPr>
          <a:xfrm>
            <a:off x="4191962" y="23698288"/>
            <a:ext cx="12832080" cy="3553689"/>
          </a:xfrm>
        </p:spPr>
        <p:txBody>
          <a:bodyPr/>
          <a:lstStyle>
            <a:lvl1pPr marL="0" indent="0">
              <a:buNone/>
              <a:defRPr sz="4500"/>
            </a:lvl1pPr>
            <a:lvl2pPr marL="1476162" indent="0">
              <a:buNone/>
              <a:defRPr sz="3900"/>
            </a:lvl2pPr>
            <a:lvl3pPr marL="2952323" indent="0">
              <a:buNone/>
              <a:defRPr sz="3200"/>
            </a:lvl3pPr>
            <a:lvl4pPr marL="4428485" indent="0">
              <a:buNone/>
              <a:defRPr sz="2900"/>
            </a:lvl4pPr>
            <a:lvl5pPr marL="5904647" indent="0">
              <a:buNone/>
              <a:defRPr sz="2900"/>
            </a:lvl5pPr>
            <a:lvl6pPr marL="7380808" indent="0">
              <a:buNone/>
              <a:defRPr sz="2900"/>
            </a:lvl6pPr>
            <a:lvl7pPr marL="8856970" indent="0">
              <a:buNone/>
              <a:defRPr sz="2900"/>
            </a:lvl7pPr>
            <a:lvl8pPr marL="10333131" indent="0">
              <a:buNone/>
              <a:defRPr sz="2900"/>
            </a:lvl8pPr>
            <a:lvl9pPr marL="11809293" indent="0">
              <a:buNone/>
              <a:defRPr sz="2900"/>
            </a:lvl9pPr>
          </a:lstStyle>
          <a:p>
            <a:pPr lvl="0"/>
            <a:r>
              <a:rPr lang="en-US"/>
              <a:t>Click to edit Master text styles</a:t>
            </a:r>
          </a:p>
        </p:txBody>
      </p:sp>
      <p:sp>
        <p:nvSpPr>
          <p:cNvPr id="5" name="Date Placeholder 4"/>
          <p:cNvSpPr>
            <a:spLocks noGrp="1"/>
          </p:cNvSpPr>
          <p:nvPr>
            <p:ph type="dt" sz="half" idx="10"/>
          </p:nvPr>
        </p:nvSpPr>
        <p:spPr/>
        <p:txBody>
          <a:bodyPr/>
          <a:lstStyle/>
          <a:p>
            <a:fld id="{B4DAFE1D-4F19-4092-BFE1-2C987A1AB5D4}"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992248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340" y="1212603"/>
            <a:ext cx="19248120" cy="5046663"/>
          </a:xfrm>
          <a:prstGeom prst="rect">
            <a:avLst/>
          </a:prstGeom>
        </p:spPr>
        <p:txBody>
          <a:bodyPr vert="horz" lIns="295232" tIns="147616" rIns="295232" bIns="147616" rtlCol="0" anchor="ctr">
            <a:normAutofit/>
          </a:bodyPr>
          <a:lstStyle/>
          <a:p>
            <a:r>
              <a:rPr lang="en-US"/>
              <a:t>Click to edit Master title style</a:t>
            </a:r>
          </a:p>
        </p:txBody>
      </p:sp>
      <p:sp>
        <p:nvSpPr>
          <p:cNvPr id="3" name="Text Placeholder 2"/>
          <p:cNvSpPr>
            <a:spLocks noGrp="1"/>
          </p:cNvSpPr>
          <p:nvPr>
            <p:ph type="body" idx="1"/>
          </p:nvPr>
        </p:nvSpPr>
        <p:spPr>
          <a:xfrm>
            <a:off x="1069340" y="7065330"/>
            <a:ext cx="19248120" cy="19983384"/>
          </a:xfrm>
          <a:prstGeom prst="rect">
            <a:avLst/>
          </a:prstGeom>
        </p:spPr>
        <p:txBody>
          <a:bodyPr vert="horz" lIns="295232" tIns="147616" rIns="295232" bIns="1476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9340" y="28065053"/>
            <a:ext cx="4990253" cy="1612128"/>
          </a:xfrm>
          <a:prstGeom prst="rect">
            <a:avLst/>
          </a:prstGeom>
        </p:spPr>
        <p:txBody>
          <a:bodyPr vert="horz" lIns="295232" tIns="147616" rIns="295232" bIns="147616" rtlCol="0" anchor="ctr"/>
          <a:lstStyle>
            <a:lvl1pPr algn="l">
              <a:defRPr sz="3900">
                <a:solidFill>
                  <a:schemeClr val="tx1">
                    <a:tint val="75000"/>
                  </a:schemeClr>
                </a:solidFill>
              </a:defRPr>
            </a:lvl1pPr>
          </a:lstStyle>
          <a:p>
            <a:fld id="{B4DAFE1D-4F19-4092-BFE1-2C987A1AB5D4}" type="datetimeFigureOut">
              <a:rPr lang="en-US" smtClean="0"/>
              <a:t>4/29/2020</a:t>
            </a:fld>
            <a:endParaRPr lang="en-US"/>
          </a:p>
        </p:txBody>
      </p:sp>
      <p:sp>
        <p:nvSpPr>
          <p:cNvPr id="5" name="Footer Placeholder 4"/>
          <p:cNvSpPr>
            <a:spLocks noGrp="1"/>
          </p:cNvSpPr>
          <p:nvPr>
            <p:ph type="ftr" sz="quarter" idx="3"/>
          </p:nvPr>
        </p:nvSpPr>
        <p:spPr>
          <a:xfrm>
            <a:off x="7307157" y="28065053"/>
            <a:ext cx="6772487" cy="1612128"/>
          </a:xfrm>
          <a:prstGeom prst="rect">
            <a:avLst/>
          </a:prstGeom>
        </p:spPr>
        <p:txBody>
          <a:bodyPr vert="horz" lIns="295232" tIns="147616" rIns="295232" bIns="147616" rtlCol="0" anchor="ctr"/>
          <a:lstStyle>
            <a:lvl1pPr algn="ctr">
              <a:defRPr sz="3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327207" y="28065053"/>
            <a:ext cx="4990253" cy="1612128"/>
          </a:xfrm>
          <a:prstGeom prst="rect">
            <a:avLst/>
          </a:prstGeom>
        </p:spPr>
        <p:txBody>
          <a:bodyPr vert="horz" lIns="295232" tIns="147616" rIns="295232" bIns="147616" rtlCol="0" anchor="ctr"/>
          <a:lstStyle>
            <a:lvl1pPr algn="r">
              <a:defRPr sz="3900">
                <a:solidFill>
                  <a:schemeClr val="tx1">
                    <a:tint val="75000"/>
                  </a:schemeClr>
                </a:solidFill>
              </a:defRPr>
            </a:lvl1pPr>
          </a:lstStyle>
          <a:p>
            <a:fld id="{42CF68B0-BEC5-4B9B-9AFC-57295D942F08}" type="slidenum">
              <a:rPr lang="en-US" smtClean="0"/>
              <a:t>‹#›</a:t>
            </a:fld>
            <a:endParaRPr lang="en-US"/>
          </a:p>
        </p:txBody>
      </p:sp>
    </p:spTree>
    <p:extLst>
      <p:ext uri="{BB962C8B-B14F-4D97-AF65-F5344CB8AC3E}">
        <p14:creationId xmlns:p14="http://schemas.microsoft.com/office/powerpoint/2010/main" val="627648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52323" rtl="0" eaLnBrk="1" latinLnBrk="0" hangingPunct="1">
        <a:spcBef>
          <a:spcPct val="0"/>
        </a:spcBef>
        <a:buNone/>
        <a:defRPr sz="14200" kern="1200">
          <a:solidFill>
            <a:schemeClr val="tx1"/>
          </a:solidFill>
          <a:latin typeface="+mj-lt"/>
          <a:ea typeface="+mj-ea"/>
          <a:cs typeface="+mj-cs"/>
        </a:defRPr>
      </a:lvl1pPr>
    </p:titleStyle>
    <p:bodyStyle>
      <a:lvl1pPr marL="1107121" indent="-1107121" algn="l" defTabSz="2952323" rtl="0" eaLnBrk="1" latinLnBrk="0" hangingPunct="1">
        <a:spcBef>
          <a:spcPct val="20000"/>
        </a:spcBef>
        <a:buFont typeface="Arial" pitchFamily="34" charset="0"/>
        <a:buChar char="•"/>
        <a:defRPr sz="10300" kern="1200">
          <a:solidFill>
            <a:schemeClr val="tx1"/>
          </a:solidFill>
          <a:latin typeface="+mn-lt"/>
          <a:ea typeface="+mn-ea"/>
          <a:cs typeface="+mn-cs"/>
        </a:defRPr>
      </a:lvl1pPr>
      <a:lvl2pPr marL="2398763" indent="-922601" algn="l" defTabSz="2952323" rtl="0" eaLnBrk="1" latinLnBrk="0" hangingPunct="1">
        <a:spcBef>
          <a:spcPct val="20000"/>
        </a:spcBef>
        <a:buFont typeface="Arial" pitchFamily="34" charset="0"/>
        <a:buChar char="–"/>
        <a:defRPr sz="9000" kern="1200">
          <a:solidFill>
            <a:schemeClr val="tx1"/>
          </a:solidFill>
          <a:latin typeface="+mn-lt"/>
          <a:ea typeface="+mn-ea"/>
          <a:cs typeface="+mn-cs"/>
        </a:defRPr>
      </a:lvl2pPr>
      <a:lvl3pPr marL="3690404" indent="-738081" algn="l" defTabSz="2952323" rtl="0" eaLnBrk="1" latinLnBrk="0" hangingPunct="1">
        <a:spcBef>
          <a:spcPct val="20000"/>
        </a:spcBef>
        <a:buFont typeface="Arial" pitchFamily="34" charset="0"/>
        <a:buChar char="•"/>
        <a:defRPr sz="7700" kern="1200">
          <a:solidFill>
            <a:schemeClr val="tx1"/>
          </a:solidFill>
          <a:latin typeface="+mn-lt"/>
          <a:ea typeface="+mn-ea"/>
          <a:cs typeface="+mn-cs"/>
        </a:defRPr>
      </a:lvl3pPr>
      <a:lvl4pPr marL="5166566"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4pPr>
      <a:lvl5pPr marL="6642727"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5pPr>
      <a:lvl6pPr marL="8118889"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6pPr>
      <a:lvl7pPr marL="9595051"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7pPr>
      <a:lvl8pPr marL="11071212"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8pPr>
      <a:lvl9pPr marL="12547374"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9pPr>
    </p:bodyStyle>
    <p:otherStyle>
      <a:defPPr>
        <a:defRPr lang="en-US"/>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7878687" y="2516646"/>
            <a:ext cx="2811128" cy="15717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822650" y="4318558"/>
            <a:ext cx="12889432" cy="707886"/>
          </a:xfrm>
          <a:prstGeom prst="rect">
            <a:avLst/>
          </a:prstGeom>
          <a:noFill/>
        </p:spPr>
        <p:txBody>
          <a:bodyPr wrap="square" rtlCol="0">
            <a:spAutoFit/>
          </a:bodyPr>
          <a:lstStyle/>
          <a:p>
            <a:pPr algn="ctr"/>
            <a:r>
              <a:rPr lang="en-US" sz="4000" b="1" dirty="0">
                <a:solidFill>
                  <a:srgbClr val="002060"/>
                </a:solidFill>
              </a:rPr>
              <a:t>TITLE OF THE PAPER HERE</a:t>
            </a:r>
          </a:p>
        </p:txBody>
      </p:sp>
      <p:sp>
        <p:nvSpPr>
          <p:cNvPr id="5" name="TextBox 4"/>
          <p:cNvSpPr txBox="1"/>
          <p:nvPr/>
        </p:nvSpPr>
        <p:spPr>
          <a:xfrm>
            <a:off x="4812917" y="4999896"/>
            <a:ext cx="12889432" cy="954107"/>
          </a:xfrm>
          <a:prstGeom prst="rect">
            <a:avLst/>
          </a:prstGeom>
          <a:noFill/>
        </p:spPr>
        <p:txBody>
          <a:bodyPr wrap="square" rtlCol="0">
            <a:spAutoFit/>
          </a:bodyPr>
          <a:lstStyle/>
          <a:p>
            <a:pPr algn="ctr"/>
            <a:r>
              <a:rPr lang="en-US" sz="2800" dirty="0"/>
              <a:t>Name of the Author/s, title, Name of the Author/s, title</a:t>
            </a:r>
          </a:p>
          <a:p>
            <a:pPr algn="ctr"/>
            <a:r>
              <a:rPr lang="en-US" sz="2800" dirty="0"/>
              <a:t>University/Company here</a:t>
            </a:r>
          </a:p>
        </p:txBody>
      </p:sp>
      <p:sp>
        <p:nvSpPr>
          <p:cNvPr id="7" name="TextBox 6"/>
          <p:cNvSpPr txBox="1"/>
          <p:nvPr/>
        </p:nvSpPr>
        <p:spPr>
          <a:xfrm>
            <a:off x="324248" y="28365768"/>
            <a:ext cx="20528971" cy="1384995"/>
          </a:xfrm>
          <a:prstGeom prst="rect">
            <a:avLst/>
          </a:prstGeom>
          <a:solidFill>
            <a:schemeClr val="accent1">
              <a:lumMod val="20000"/>
              <a:lumOff val="80000"/>
            </a:schemeClr>
          </a:solidFill>
        </p:spPr>
        <p:txBody>
          <a:bodyPr wrap="square" rtlCol="0">
            <a:spAutoFit/>
          </a:bodyPr>
          <a:lstStyle/>
          <a:p>
            <a:r>
              <a:rPr lang="en-US" sz="3600" dirty="0"/>
              <a:t>Acknowledgements</a:t>
            </a:r>
          </a:p>
          <a:p>
            <a:pPr algn="just"/>
            <a:r>
              <a:rPr lang="en-US" sz="2400" dirty="0"/>
              <a:t>your text here  your text here   your text here  your text here  your text here your text here your text here your text here your text here your text here  your text here your text here your text here your text here your text here your text here your text here</a:t>
            </a:r>
            <a:endParaRPr lang="en-US" dirty="0"/>
          </a:p>
        </p:txBody>
      </p:sp>
      <p:sp>
        <p:nvSpPr>
          <p:cNvPr id="9" name="TextBox 8"/>
          <p:cNvSpPr txBox="1"/>
          <p:nvPr/>
        </p:nvSpPr>
        <p:spPr>
          <a:xfrm>
            <a:off x="364109" y="26152323"/>
            <a:ext cx="20489110" cy="1815882"/>
          </a:xfrm>
          <a:prstGeom prst="rect">
            <a:avLst/>
          </a:prstGeom>
          <a:solidFill>
            <a:srgbClr val="FDF1C7"/>
          </a:solidFill>
        </p:spPr>
        <p:txBody>
          <a:bodyPr wrap="square" rtlCol="0">
            <a:spAutoFit/>
          </a:bodyPr>
          <a:lstStyle/>
          <a:p>
            <a:r>
              <a:rPr lang="en-US" sz="3600" dirty="0"/>
              <a:t>Conclusion</a:t>
            </a:r>
          </a:p>
          <a:p>
            <a:pPr marL="457200" indent="-457200" algn="just">
              <a:buAutoNum type="arabicPeriod"/>
            </a:pPr>
            <a:r>
              <a:rPr lang="en-US" sz="2400" dirty="0" smtClean="0"/>
              <a:t>your </a:t>
            </a:r>
            <a:r>
              <a:rPr lang="en-US" sz="2400" dirty="0"/>
              <a:t>text here  your text here   your text here  your text here  your text here your text here your text here your text here your text here your text here  </a:t>
            </a:r>
            <a:endParaRPr lang="lv-LV" sz="2400" dirty="0"/>
          </a:p>
          <a:p>
            <a:pPr marL="457200" indent="-457200" algn="just">
              <a:buAutoNum type="arabicPeriod"/>
            </a:pPr>
            <a:r>
              <a:rPr lang="en-US" sz="2400" dirty="0" smtClean="0"/>
              <a:t>your </a:t>
            </a:r>
            <a:r>
              <a:rPr lang="en-US" sz="2400" dirty="0"/>
              <a:t>text here your text here your text here your text here your text here your text </a:t>
            </a:r>
            <a:r>
              <a:rPr lang="en-US" sz="2400" dirty="0" smtClean="0"/>
              <a:t>here</a:t>
            </a:r>
            <a:endParaRPr lang="lv-LV" sz="2400" dirty="0"/>
          </a:p>
          <a:p>
            <a:pPr marL="457200" indent="-457200" algn="just">
              <a:buAutoNum type="arabicPeriod"/>
            </a:pPr>
            <a:r>
              <a:rPr lang="en-US" sz="2400" dirty="0" smtClean="0"/>
              <a:t>your </a:t>
            </a:r>
            <a:r>
              <a:rPr lang="en-US" sz="2400" dirty="0"/>
              <a:t>text here  your text here   your text here  your text here  your text here your text here your text here your text here your text here your text here  </a:t>
            </a:r>
            <a:endParaRPr lang="en-US" dirty="0"/>
          </a:p>
        </p:txBody>
      </p:sp>
      <p:sp>
        <p:nvSpPr>
          <p:cNvPr id="10" name="TextBox 9"/>
          <p:cNvSpPr txBox="1"/>
          <p:nvPr/>
        </p:nvSpPr>
        <p:spPr>
          <a:xfrm>
            <a:off x="330122" y="10819507"/>
            <a:ext cx="20732430" cy="15111829"/>
          </a:xfrm>
          <a:prstGeom prst="rect">
            <a:avLst/>
          </a:prstGeom>
          <a:solidFill>
            <a:srgbClr val="FEFAEC"/>
          </a:solidFill>
        </p:spPr>
        <p:txBody>
          <a:bodyPr wrap="square" rtlCol="0">
            <a:spAutoFit/>
          </a:bodyPr>
          <a:lstStyle/>
          <a:p>
            <a:r>
              <a:rPr lang="en-US" sz="3600" dirty="0"/>
              <a:t>Results</a:t>
            </a:r>
          </a:p>
          <a:p>
            <a:pPr algn="just"/>
            <a:r>
              <a:rPr lang="en-US" sz="2400" dirty="0"/>
              <a:t>your text here  your text here   your text here  your text here  your text here your your text here  your text here   your text here  your text here  your your text here  your text here   your text here  your text here  your text here your </a:t>
            </a:r>
          </a:p>
          <a:p>
            <a:pPr marL="457200" indent="-457200" algn="just">
              <a:buFont typeface="+mj-lt"/>
              <a:buAutoNum type="arabicPeriod"/>
            </a:pPr>
            <a:r>
              <a:rPr lang="en-US" sz="2400" dirty="0" smtClean="0"/>
              <a:t>your </a:t>
            </a:r>
            <a:r>
              <a:rPr lang="en-US" sz="2400" dirty="0"/>
              <a:t>text here </a:t>
            </a:r>
          </a:p>
          <a:p>
            <a:pPr marL="457200" indent="-457200" algn="just">
              <a:buFont typeface="+mj-lt"/>
              <a:buAutoNum type="arabicPeriod"/>
            </a:pPr>
            <a:r>
              <a:rPr lang="en-US" sz="2400" dirty="0"/>
              <a:t>your text here </a:t>
            </a:r>
          </a:p>
          <a:p>
            <a:pPr marL="457200" indent="-457200" algn="just">
              <a:buFont typeface="+mj-lt"/>
              <a:buAutoNum type="arabicPeriod"/>
            </a:pPr>
            <a:r>
              <a:rPr lang="en-US" sz="2400" dirty="0"/>
              <a:t>your text </a:t>
            </a:r>
            <a:r>
              <a:rPr lang="en-US" sz="2400" dirty="0" smtClean="0"/>
              <a:t>here</a:t>
            </a:r>
            <a:endParaRPr lang="lv-LV" sz="2400" dirty="0"/>
          </a:p>
          <a:p>
            <a:pPr algn="just"/>
            <a:endParaRPr lang="lv-LV" sz="2400" dirty="0" smtClean="0"/>
          </a:p>
          <a:p>
            <a:pPr algn="just"/>
            <a:endParaRPr lang="lv-LV" sz="2400" dirty="0"/>
          </a:p>
          <a:p>
            <a:pPr algn="just"/>
            <a:endParaRPr lang="lv-LV" sz="2400" dirty="0" smtClean="0"/>
          </a:p>
          <a:p>
            <a:pPr algn="just"/>
            <a:endParaRPr lang="lv-LV" sz="2400" dirty="0"/>
          </a:p>
          <a:p>
            <a:pPr algn="just"/>
            <a:endParaRPr lang="lv-LV" sz="2400" dirty="0" smtClean="0"/>
          </a:p>
          <a:p>
            <a:pPr algn="just"/>
            <a:endParaRPr lang="lv-LV" sz="2400" dirty="0"/>
          </a:p>
          <a:p>
            <a:pPr algn="just"/>
            <a:endParaRPr lang="lv-LV" sz="2400" dirty="0" smtClean="0"/>
          </a:p>
          <a:p>
            <a:pPr algn="just"/>
            <a:endParaRPr lang="lv-LV" sz="2400" dirty="0"/>
          </a:p>
          <a:p>
            <a:pPr algn="just"/>
            <a:endParaRPr lang="lv-LV" sz="2400" dirty="0" smtClean="0"/>
          </a:p>
          <a:p>
            <a:pPr algn="just"/>
            <a:endParaRPr lang="lv-LV" sz="2400" dirty="0"/>
          </a:p>
          <a:p>
            <a:pPr algn="just"/>
            <a:endParaRPr lang="lv-LV" sz="2400" dirty="0" smtClean="0"/>
          </a:p>
          <a:p>
            <a:pPr algn="just"/>
            <a:endParaRPr lang="lv-LV" sz="2400" dirty="0"/>
          </a:p>
          <a:p>
            <a:pPr algn="just"/>
            <a:endParaRPr lang="lv-LV" sz="2400" dirty="0" smtClean="0"/>
          </a:p>
          <a:p>
            <a:pPr algn="just"/>
            <a:endParaRPr lang="lv-LV" sz="2400" dirty="0"/>
          </a:p>
          <a:p>
            <a:pPr algn="just"/>
            <a:endParaRPr lang="lv-LV" sz="2400" dirty="0" smtClean="0"/>
          </a:p>
          <a:p>
            <a:pPr algn="just"/>
            <a:endParaRPr lang="lv-LV" sz="2400" dirty="0"/>
          </a:p>
          <a:p>
            <a:pPr algn="just"/>
            <a:endParaRPr lang="lv-LV" sz="2400" dirty="0" smtClean="0"/>
          </a:p>
          <a:p>
            <a:pPr algn="just"/>
            <a:endParaRPr lang="lv-LV" sz="2400" dirty="0"/>
          </a:p>
          <a:p>
            <a:pPr algn="just"/>
            <a:endParaRPr lang="lv-LV" sz="2400" dirty="0" smtClean="0"/>
          </a:p>
          <a:p>
            <a:pPr algn="just"/>
            <a:endParaRPr lang="lv-LV" sz="2400" dirty="0"/>
          </a:p>
          <a:p>
            <a:pPr algn="just"/>
            <a:endParaRPr lang="lv-LV" sz="2400" dirty="0" smtClean="0"/>
          </a:p>
          <a:p>
            <a:pPr algn="just"/>
            <a:endParaRPr lang="lv-LV" sz="2400" dirty="0"/>
          </a:p>
          <a:p>
            <a:pPr algn="just"/>
            <a:endParaRPr lang="lv-LV" sz="2400" dirty="0" smtClean="0"/>
          </a:p>
          <a:p>
            <a:pPr algn="just"/>
            <a:endParaRPr lang="lv-LV" sz="2400" dirty="0"/>
          </a:p>
          <a:p>
            <a:pPr algn="just"/>
            <a:endParaRPr lang="lv-LV" sz="2400" dirty="0" smtClean="0"/>
          </a:p>
          <a:p>
            <a:pPr algn="just"/>
            <a:endParaRPr lang="lv-LV" sz="2400" dirty="0"/>
          </a:p>
          <a:p>
            <a:pPr algn="just"/>
            <a:endParaRPr lang="lv-LV" sz="2400" dirty="0" smtClean="0"/>
          </a:p>
          <a:p>
            <a:pPr algn="just"/>
            <a:endParaRPr lang="lv-LV" sz="2400" dirty="0" smtClean="0"/>
          </a:p>
          <a:p>
            <a:pPr algn="just"/>
            <a:endParaRPr lang="lv-LV" sz="2400" dirty="0" smtClean="0"/>
          </a:p>
          <a:p>
            <a:pPr algn="just"/>
            <a:endParaRPr lang="lv-LV" sz="2400" dirty="0"/>
          </a:p>
          <a:p>
            <a:pPr algn="just"/>
            <a:endParaRPr lang="lv-LV" sz="2400" dirty="0" smtClean="0"/>
          </a:p>
          <a:p>
            <a:pPr algn="just"/>
            <a:endParaRPr lang="lv-LV" sz="2400" dirty="0"/>
          </a:p>
          <a:p>
            <a:pPr algn="just"/>
            <a:endParaRPr lang="lv-LV" sz="2400" dirty="0" smtClean="0"/>
          </a:p>
          <a:p>
            <a:pPr algn="just"/>
            <a:endParaRPr lang="en-US" sz="2400" dirty="0"/>
          </a:p>
        </p:txBody>
      </p:sp>
      <p:sp>
        <p:nvSpPr>
          <p:cNvPr id="19" name="TextBox 18"/>
          <p:cNvSpPr txBox="1"/>
          <p:nvPr/>
        </p:nvSpPr>
        <p:spPr>
          <a:xfrm>
            <a:off x="17745188" y="2610032"/>
            <a:ext cx="3078126" cy="1384995"/>
          </a:xfrm>
          <a:prstGeom prst="rect">
            <a:avLst/>
          </a:prstGeom>
          <a:noFill/>
        </p:spPr>
        <p:txBody>
          <a:bodyPr wrap="square" rtlCol="0">
            <a:spAutoFit/>
          </a:bodyPr>
          <a:lstStyle/>
          <a:p>
            <a:pPr algn="ctr"/>
            <a:r>
              <a:rPr lang="en-US" sz="2800" dirty="0" smtClean="0">
                <a:solidFill>
                  <a:srgbClr val="C00000"/>
                </a:solidFill>
              </a:rPr>
              <a:t>Your university/project logo/name</a:t>
            </a:r>
            <a:endParaRPr lang="en-US" sz="2800" dirty="0">
              <a:solidFill>
                <a:srgbClr val="C00000"/>
              </a:solidFill>
            </a:endParaRPr>
          </a:p>
        </p:txBody>
      </p:sp>
      <p:sp>
        <p:nvSpPr>
          <p:cNvPr id="23" name="Rectangle 22"/>
          <p:cNvSpPr/>
          <p:nvPr/>
        </p:nvSpPr>
        <p:spPr>
          <a:xfrm>
            <a:off x="324248" y="6064939"/>
            <a:ext cx="20738304" cy="4264259"/>
          </a:xfrm>
          <a:prstGeom prst="rect">
            <a:avLst/>
          </a:prstGeom>
          <a:solidFill>
            <a:srgbClr val="FDF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p:cNvSpPr txBox="1"/>
          <p:nvPr/>
        </p:nvSpPr>
        <p:spPr>
          <a:xfrm>
            <a:off x="533581" y="6101684"/>
            <a:ext cx="7448948" cy="3585597"/>
          </a:xfrm>
          <a:prstGeom prst="rect">
            <a:avLst/>
          </a:prstGeom>
          <a:noFill/>
        </p:spPr>
        <p:txBody>
          <a:bodyPr wrap="square" lIns="0" tIns="0" rIns="0" bIns="0" rtlCol="0">
            <a:spAutoFit/>
          </a:bodyPr>
          <a:lstStyle/>
          <a:p>
            <a:pPr algn="just">
              <a:spcAft>
                <a:spcPts val="600"/>
              </a:spcAft>
            </a:pPr>
            <a:r>
              <a:rPr lang="lv-LV" sz="3600" dirty="0" err="1" smtClean="0">
                <a:latin typeface="+mj-lt"/>
                <a:ea typeface="Lato" panose="020F0502020204030203" pitchFamily="34" charset="0"/>
                <a:cs typeface="Lato" panose="020F0502020204030203" pitchFamily="34" charset="0"/>
              </a:rPr>
              <a:t>Abstract</a:t>
            </a:r>
            <a:endParaRPr lang="lv-LV" sz="3600" dirty="0" smtClean="0">
              <a:latin typeface="+mj-lt"/>
              <a:ea typeface="Lato" panose="020F0502020204030203" pitchFamily="34" charset="0"/>
              <a:cs typeface="Lato" panose="020F0502020204030203" pitchFamily="34" charset="0"/>
            </a:endParaRPr>
          </a:p>
          <a:p>
            <a:pPr algn="just">
              <a:tabLst>
                <a:tab pos="7173913" algn="l"/>
              </a:tabLst>
            </a:pPr>
            <a:r>
              <a:rPr lang="en-US" sz="2400" dirty="0">
                <a:latin typeface="+mj-lt"/>
              </a:rPr>
              <a:t>your text here  your text here   your text here  your text here  your text here your </a:t>
            </a:r>
            <a:r>
              <a:rPr lang="en-US" sz="2400" dirty="0" err="1">
                <a:latin typeface="+mj-lt"/>
              </a:rPr>
              <a:t>your</a:t>
            </a:r>
            <a:r>
              <a:rPr lang="en-US" sz="2400" dirty="0">
                <a:latin typeface="+mj-lt"/>
              </a:rPr>
              <a:t> text here  your text here   your text here  your text here  your </a:t>
            </a:r>
            <a:r>
              <a:rPr lang="en-US" sz="2400" dirty="0" err="1">
                <a:latin typeface="+mj-lt"/>
              </a:rPr>
              <a:t>your</a:t>
            </a:r>
            <a:r>
              <a:rPr lang="en-US" sz="2400" dirty="0">
                <a:latin typeface="+mj-lt"/>
              </a:rPr>
              <a:t> text here  your text here   your text here  your text here  your text here your </a:t>
            </a:r>
            <a:r>
              <a:rPr lang="en-US" sz="2400" dirty="0" err="1">
                <a:latin typeface="+mj-lt"/>
              </a:rPr>
              <a:t>your</a:t>
            </a:r>
            <a:r>
              <a:rPr lang="en-US" sz="2400" dirty="0">
                <a:latin typeface="+mj-lt"/>
              </a:rPr>
              <a:t> text here  your text here   your text here  your text here  your text here your </a:t>
            </a:r>
            <a:r>
              <a:rPr lang="en-US" sz="2400" dirty="0" err="1">
                <a:latin typeface="+mj-lt"/>
              </a:rPr>
              <a:t>your</a:t>
            </a:r>
            <a:r>
              <a:rPr lang="en-US" sz="2400" dirty="0">
                <a:latin typeface="+mj-lt"/>
              </a:rPr>
              <a:t> text here </a:t>
            </a:r>
            <a:r>
              <a:rPr lang="en-US" sz="2400" dirty="0" smtClean="0">
                <a:latin typeface="+mj-lt"/>
              </a:rPr>
              <a:t>your </a:t>
            </a:r>
            <a:r>
              <a:rPr lang="en-US" sz="2400" dirty="0">
                <a:latin typeface="+mj-lt"/>
              </a:rPr>
              <a:t>text here   your text here  your text here  your </a:t>
            </a:r>
            <a:r>
              <a:rPr lang="en-US" sz="2400" dirty="0" err="1">
                <a:latin typeface="+mj-lt"/>
              </a:rPr>
              <a:t>your</a:t>
            </a:r>
            <a:r>
              <a:rPr lang="en-US" sz="2400" dirty="0">
                <a:latin typeface="+mj-lt"/>
              </a:rPr>
              <a:t> text here  your text here   your text here  your text here  your text here your </a:t>
            </a:r>
          </a:p>
        </p:txBody>
      </p:sp>
      <p:sp>
        <p:nvSpPr>
          <p:cNvPr id="26" name="TextBox 25"/>
          <p:cNvSpPr txBox="1"/>
          <p:nvPr/>
        </p:nvSpPr>
        <p:spPr>
          <a:xfrm>
            <a:off x="8344943" y="6098505"/>
            <a:ext cx="5247912" cy="4193456"/>
          </a:xfrm>
          <a:prstGeom prst="rect">
            <a:avLst/>
          </a:prstGeom>
          <a:noFill/>
        </p:spPr>
        <p:txBody>
          <a:bodyPr wrap="square" lIns="0" tIns="0" rIns="0" bIns="0" rtlCol="0">
            <a:spAutoFit/>
          </a:bodyPr>
          <a:lstStyle/>
          <a:p>
            <a:pPr algn="just">
              <a:spcAft>
                <a:spcPts val="1251"/>
              </a:spcAft>
            </a:pPr>
            <a:r>
              <a:rPr lang="lv-LV" sz="3600" dirty="0" err="1" smtClean="0">
                <a:latin typeface="+mj-lt"/>
                <a:ea typeface="Lato" panose="020F0502020204030203" pitchFamily="34" charset="0"/>
                <a:cs typeface="Lato" panose="020F0502020204030203" pitchFamily="34" charset="0"/>
              </a:rPr>
              <a:t>Aim</a:t>
            </a:r>
            <a:endParaRPr lang="lv-LV" sz="3600" dirty="0" smtClean="0">
              <a:latin typeface="+mj-lt"/>
              <a:ea typeface="Lato" panose="020F0502020204030203" pitchFamily="34" charset="0"/>
              <a:cs typeface="Lato" panose="020F0502020204030203" pitchFamily="34" charset="0"/>
            </a:endParaRPr>
          </a:p>
          <a:p>
            <a:pPr algn="just">
              <a:spcAft>
                <a:spcPts val="1251"/>
              </a:spcAft>
            </a:pPr>
            <a:r>
              <a:rPr lang="en-US" sz="2400" dirty="0">
                <a:latin typeface="+mj-lt"/>
              </a:rPr>
              <a:t>your text here  your text here   your text here  your text here  your text here your </a:t>
            </a:r>
            <a:r>
              <a:rPr lang="en-US" sz="2400" dirty="0" err="1">
                <a:latin typeface="+mj-lt"/>
              </a:rPr>
              <a:t>your</a:t>
            </a:r>
            <a:r>
              <a:rPr lang="en-US" sz="2400" dirty="0">
                <a:latin typeface="+mj-lt"/>
              </a:rPr>
              <a:t> text here  your text here   </a:t>
            </a:r>
            <a:endParaRPr lang="lv-LV" sz="2400" dirty="0" smtClean="0">
              <a:latin typeface="+mj-lt"/>
            </a:endParaRPr>
          </a:p>
          <a:p>
            <a:pPr algn="just">
              <a:spcAft>
                <a:spcPts val="1251"/>
              </a:spcAft>
            </a:pPr>
            <a:r>
              <a:rPr lang="lv-LV" sz="3600" dirty="0" err="1" smtClean="0">
                <a:latin typeface="+mj-lt"/>
                <a:ea typeface="Lato" panose="020F0502020204030203" pitchFamily="34" charset="0"/>
                <a:cs typeface="Lato" panose="020F0502020204030203" pitchFamily="34" charset="0"/>
              </a:rPr>
              <a:t>Tasks</a:t>
            </a:r>
            <a:endParaRPr lang="lv-LV" sz="3600" dirty="0" smtClean="0">
              <a:latin typeface="+mj-lt"/>
              <a:ea typeface="Lato" panose="020F0502020204030203" pitchFamily="34" charset="0"/>
              <a:cs typeface="Lato" panose="020F0502020204030203" pitchFamily="34" charset="0"/>
            </a:endParaRPr>
          </a:p>
          <a:p>
            <a:pPr algn="just"/>
            <a:r>
              <a:rPr lang="en-US" sz="2400" dirty="0">
                <a:latin typeface="+mj-lt"/>
              </a:rPr>
              <a:t>your text here  your text here   your text here  your text here  your text here your </a:t>
            </a:r>
            <a:r>
              <a:rPr lang="en-US" sz="2400" dirty="0" err="1">
                <a:latin typeface="+mj-lt"/>
              </a:rPr>
              <a:t>your</a:t>
            </a:r>
            <a:r>
              <a:rPr lang="en-US" sz="2400" dirty="0">
                <a:latin typeface="+mj-lt"/>
              </a:rPr>
              <a:t> text here  your text here   your text here  your text here  your </a:t>
            </a:r>
            <a:r>
              <a:rPr lang="en-US" sz="2400" dirty="0" err="1">
                <a:latin typeface="+mj-lt"/>
              </a:rPr>
              <a:t>your</a:t>
            </a:r>
            <a:r>
              <a:rPr lang="en-US" sz="2400" dirty="0">
                <a:latin typeface="+mj-lt"/>
              </a:rPr>
              <a:t> text </a:t>
            </a:r>
            <a:r>
              <a:rPr lang="en-US" sz="2400" dirty="0" smtClean="0">
                <a:latin typeface="+mj-lt"/>
              </a:rPr>
              <a:t>here</a:t>
            </a:r>
            <a:endParaRPr lang="en-US" sz="2400" dirty="0">
              <a:latin typeface="+mj-lt"/>
            </a:endParaRPr>
          </a:p>
        </p:txBody>
      </p:sp>
      <p:sp>
        <p:nvSpPr>
          <p:cNvPr id="27" name="TextBox 26"/>
          <p:cNvSpPr txBox="1"/>
          <p:nvPr/>
        </p:nvSpPr>
        <p:spPr>
          <a:xfrm>
            <a:off x="13955270" y="6098505"/>
            <a:ext cx="6868044" cy="3306033"/>
          </a:xfrm>
          <a:prstGeom prst="rect">
            <a:avLst/>
          </a:prstGeom>
          <a:noFill/>
        </p:spPr>
        <p:txBody>
          <a:bodyPr wrap="square" lIns="0" tIns="0" rIns="0" bIns="0" rtlCol="0">
            <a:spAutoFit/>
          </a:bodyPr>
          <a:lstStyle/>
          <a:p>
            <a:pPr algn="just">
              <a:spcAft>
                <a:spcPts val="1251"/>
              </a:spcAft>
            </a:pPr>
            <a:r>
              <a:rPr lang="lv-LV" sz="3600" dirty="0" err="1" smtClean="0">
                <a:latin typeface="+mj-lt"/>
                <a:ea typeface="Lato" panose="020F0502020204030203" pitchFamily="34" charset="0"/>
                <a:cs typeface="Lato" panose="020F0502020204030203" pitchFamily="34" charset="0"/>
              </a:rPr>
              <a:t>Materials</a:t>
            </a:r>
            <a:r>
              <a:rPr lang="lv-LV" sz="3600" dirty="0" smtClean="0">
                <a:latin typeface="+mj-lt"/>
                <a:ea typeface="Lato" panose="020F0502020204030203" pitchFamily="34" charset="0"/>
                <a:cs typeface="Lato" panose="020F0502020204030203" pitchFamily="34" charset="0"/>
              </a:rPr>
              <a:t> </a:t>
            </a:r>
            <a:r>
              <a:rPr lang="lv-LV" sz="3600" dirty="0" err="1" smtClean="0">
                <a:latin typeface="+mj-lt"/>
                <a:ea typeface="Lato" panose="020F0502020204030203" pitchFamily="34" charset="0"/>
                <a:cs typeface="Lato" panose="020F0502020204030203" pitchFamily="34" charset="0"/>
              </a:rPr>
              <a:t>and</a:t>
            </a:r>
            <a:r>
              <a:rPr lang="lv-LV" sz="3600" dirty="0" smtClean="0">
                <a:latin typeface="+mj-lt"/>
                <a:ea typeface="Lato" panose="020F0502020204030203" pitchFamily="34" charset="0"/>
                <a:cs typeface="Lato" panose="020F0502020204030203" pitchFamily="34" charset="0"/>
              </a:rPr>
              <a:t> </a:t>
            </a:r>
            <a:r>
              <a:rPr lang="lv-LV" sz="3600" dirty="0" err="1" smtClean="0">
                <a:latin typeface="+mj-lt"/>
                <a:ea typeface="Lato" panose="020F0502020204030203" pitchFamily="34" charset="0"/>
                <a:cs typeface="Lato" panose="020F0502020204030203" pitchFamily="34" charset="0"/>
              </a:rPr>
              <a:t>methods</a:t>
            </a:r>
            <a:endParaRPr lang="lv-LV" sz="3600" dirty="0" smtClean="0">
              <a:latin typeface="+mj-lt"/>
              <a:ea typeface="Lato" panose="020F0502020204030203" pitchFamily="34" charset="0"/>
              <a:cs typeface="Lato" panose="020F0502020204030203" pitchFamily="34" charset="0"/>
            </a:endParaRPr>
          </a:p>
          <a:p>
            <a:pPr algn="just"/>
            <a:r>
              <a:rPr lang="en-US" sz="2400" dirty="0">
                <a:latin typeface="+mj-lt"/>
              </a:rPr>
              <a:t>your text here  your text here   your text here  your text here  your text here your </a:t>
            </a:r>
            <a:r>
              <a:rPr lang="en-US" sz="2400" dirty="0" err="1">
                <a:latin typeface="+mj-lt"/>
              </a:rPr>
              <a:t>your</a:t>
            </a:r>
            <a:r>
              <a:rPr lang="en-US" sz="2400" dirty="0">
                <a:latin typeface="+mj-lt"/>
              </a:rPr>
              <a:t> text here  your text here   your text here  your text here  your </a:t>
            </a:r>
            <a:r>
              <a:rPr lang="en-US" sz="2400" dirty="0" err="1">
                <a:latin typeface="+mj-lt"/>
              </a:rPr>
              <a:t>your</a:t>
            </a:r>
            <a:r>
              <a:rPr lang="en-US" sz="2400" dirty="0">
                <a:latin typeface="+mj-lt"/>
              </a:rPr>
              <a:t> text here  your text here   your text here  your text here  your text here your </a:t>
            </a:r>
            <a:r>
              <a:rPr lang="en-US" sz="2400" dirty="0" err="1">
                <a:latin typeface="+mj-lt"/>
              </a:rPr>
              <a:t>your</a:t>
            </a:r>
            <a:r>
              <a:rPr lang="en-US" sz="2400" dirty="0">
                <a:latin typeface="+mj-lt"/>
              </a:rPr>
              <a:t> text here  your text here   your text here  your text here  your text here your </a:t>
            </a:r>
            <a:r>
              <a:rPr lang="en-US" sz="2400" dirty="0" err="1">
                <a:latin typeface="+mj-lt"/>
              </a:rPr>
              <a:t>your</a:t>
            </a:r>
            <a:r>
              <a:rPr lang="en-US" sz="2400" dirty="0">
                <a:latin typeface="+mj-lt"/>
              </a:rPr>
              <a:t> text here  your text here   your text here  your text here  your </a:t>
            </a:r>
            <a:r>
              <a:rPr lang="en-US" sz="2400" dirty="0" err="1">
                <a:latin typeface="+mj-lt"/>
              </a:rPr>
              <a:t>your</a:t>
            </a:r>
            <a:r>
              <a:rPr lang="en-US" sz="2400" dirty="0">
                <a:latin typeface="+mj-lt"/>
              </a:rPr>
              <a:t> </a:t>
            </a:r>
            <a:r>
              <a:rPr lang="en-US" sz="2400" dirty="0" smtClean="0">
                <a:latin typeface="+mj-lt"/>
              </a:rPr>
              <a:t>text</a:t>
            </a:r>
            <a:endParaRPr lang="en-US" sz="2400" dirty="0">
              <a:latin typeface="+mj-lt"/>
            </a:endParaRP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9262" y="639886"/>
            <a:ext cx="3734635" cy="878424"/>
          </a:xfrm>
          <a:prstGeom prst="rect">
            <a:avLst/>
          </a:prstGeom>
        </p:spPr>
      </p:pic>
      <p:sp>
        <p:nvSpPr>
          <p:cNvPr id="30" name="TextBox 29"/>
          <p:cNvSpPr txBox="1"/>
          <p:nvPr/>
        </p:nvSpPr>
        <p:spPr>
          <a:xfrm>
            <a:off x="271737" y="14179910"/>
            <a:ext cx="8522250" cy="1200329"/>
          </a:xfrm>
          <a:prstGeom prst="rect">
            <a:avLst/>
          </a:prstGeom>
          <a:noFill/>
        </p:spPr>
        <p:txBody>
          <a:bodyPr wrap="square" rtlCol="0">
            <a:spAutoFit/>
          </a:bodyPr>
          <a:lstStyle/>
          <a:p>
            <a:pPr algn="r"/>
            <a:r>
              <a:rPr lang="en-US" sz="2400" dirty="0" smtClean="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Table 1</a:t>
            </a:r>
          </a:p>
          <a:p>
            <a:pPr algn="ctr"/>
            <a:r>
              <a:rPr lang="en-US" sz="2400" b="1" dirty="0" smtClean="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Europe </a:t>
            </a:r>
            <a:r>
              <a:rPr lang="en-US" sz="2400" b="1"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2020 headline indicator –Employment, EU-28, </a:t>
            </a:r>
            <a:endParaRPr lang="lv-LV" sz="2400" b="1" dirty="0" smtClean="0">
              <a:solidFill>
                <a:schemeClr val="bg2">
                  <a:lumMod val="25000"/>
                </a:schemeClr>
              </a:solidFill>
              <a:latin typeface="Lato" panose="020F0502020204030203" pitchFamily="34" charset="0"/>
              <a:ea typeface="Lato" panose="020F0502020204030203" pitchFamily="34" charset="0"/>
              <a:cs typeface="Lato" panose="020F0502020204030203" pitchFamily="34" charset="0"/>
            </a:endParaRPr>
          </a:p>
          <a:p>
            <a:pPr algn="ctr"/>
            <a:r>
              <a:rPr lang="en-US" sz="2400" b="1" dirty="0" smtClean="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2008 </a:t>
            </a:r>
            <a:r>
              <a:rPr lang="en-US" sz="2400" b="1"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and 2012-2016</a:t>
            </a:r>
            <a:r>
              <a:rPr lang="lv-LV" sz="2400" b="1" dirty="0" smtClean="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 </a:t>
            </a:r>
            <a:endParaRPr lang="en-US" sz="2400" b="1"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31" name="Picture 30"/>
          <p:cNvPicPr>
            <a:picLocks noChangeAspect="1"/>
          </p:cNvPicPr>
          <p:nvPr/>
        </p:nvPicPr>
        <p:blipFill>
          <a:blip r:embed="rId4"/>
          <a:stretch>
            <a:fillRect/>
          </a:stretch>
        </p:blipFill>
        <p:spPr>
          <a:xfrm>
            <a:off x="510975" y="15426451"/>
            <a:ext cx="8283012" cy="2199760"/>
          </a:xfrm>
          <a:prstGeom prst="rect">
            <a:avLst/>
          </a:prstGeom>
        </p:spPr>
      </p:pic>
      <p:pic>
        <p:nvPicPr>
          <p:cNvPr id="32" name="Picture 31"/>
          <p:cNvPicPr>
            <a:picLocks noChangeAspect="1"/>
          </p:cNvPicPr>
          <p:nvPr/>
        </p:nvPicPr>
        <p:blipFill>
          <a:blip r:embed="rId5"/>
          <a:stretch>
            <a:fillRect/>
          </a:stretch>
        </p:blipFill>
        <p:spPr>
          <a:xfrm>
            <a:off x="12471491" y="19298275"/>
            <a:ext cx="8218324" cy="4974980"/>
          </a:xfrm>
          <a:prstGeom prst="rect">
            <a:avLst/>
          </a:prstGeom>
        </p:spPr>
      </p:pic>
      <p:sp>
        <p:nvSpPr>
          <p:cNvPr id="33" name="TextBox 32"/>
          <p:cNvSpPr txBox="1"/>
          <p:nvPr/>
        </p:nvSpPr>
        <p:spPr>
          <a:xfrm>
            <a:off x="12463952" y="24494242"/>
            <a:ext cx="8218324" cy="830997"/>
          </a:xfrm>
          <a:prstGeom prst="rect">
            <a:avLst/>
          </a:prstGeom>
          <a:noFill/>
        </p:spPr>
        <p:txBody>
          <a:bodyPr wrap="square" rtlCol="0">
            <a:spAutoFit/>
          </a:bodyPr>
          <a:lstStyle/>
          <a:p>
            <a:pPr algn="ctr"/>
            <a:r>
              <a:rPr lang="en-US" sz="2400" dirty="0" smtClean="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Fig</a:t>
            </a:r>
            <a:r>
              <a:rPr lang="lv-LV" sz="2400" dirty="0" smtClean="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 1.  </a:t>
            </a:r>
            <a:r>
              <a:rPr lang="en-US" sz="2400" b="1" dirty="0" smtClean="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Unemployment rate in the Baltic states by quarter, as per cent </a:t>
            </a:r>
            <a:endParaRPr lang="en-US" sz="2400" b="1"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35" name="Picture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02853" y="346342"/>
            <a:ext cx="10305583" cy="1432285"/>
          </a:xfrm>
          <a:prstGeom prst="rect">
            <a:avLst/>
          </a:prstGeom>
        </p:spPr>
      </p:pic>
      <p:sp>
        <p:nvSpPr>
          <p:cNvPr id="36" name="Text Box 47"/>
          <p:cNvSpPr txBox="1"/>
          <p:nvPr/>
        </p:nvSpPr>
        <p:spPr>
          <a:xfrm>
            <a:off x="3754409" y="1658976"/>
            <a:ext cx="14545616" cy="22656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3600" dirty="0">
                <a:effectLst/>
                <a:latin typeface="Lato Black"/>
                <a:ea typeface="MS Mincho"/>
                <a:cs typeface="Calibri" panose="020F0502020204030204" pitchFamily="34" charset="0"/>
              </a:rPr>
              <a:t> </a:t>
            </a:r>
            <a:endParaRPr lang="lv-LV" sz="3600" dirty="0">
              <a:effectLst/>
              <a:latin typeface="Times New Roman" panose="02020603050405020304" pitchFamily="18" charset="0"/>
              <a:ea typeface="MS Mincho"/>
            </a:endParaRPr>
          </a:p>
          <a:p>
            <a:pPr algn="ctr">
              <a:spcAft>
                <a:spcPts val="0"/>
              </a:spcAft>
            </a:pPr>
            <a:r>
              <a:rPr lang="lv-LV" sz="3600" dirty="0" smtClean="0">
                <a:effectLst/>
                <a:latin typeface="Lato Black"/>
                <a:ea typeface="MS Mincho"/>
                <a:cs typeface="Calibri" panose="020F0502020204030204" pitchFamily="34" charset="0"/>
              </a:rPr>
              <a:t>21</a:t>
            </a:r>
            <a:r>
              <a:rPr lang="lv-LV" sz="3600" baseline="30000" dirty="0" smtClean="0">
                <a:effectLst/>
                <a:latin typeface="Lato Black"/>
                <a:ea typeface="MS Mincho"/>
                <a:cs typeface="Calibri" panose="020F0502020204030204" pitchFamily="34" charset="0"/>
              </a:rPr>
              <a:t>st</a:t>
            </a:r>
            <a:r>
              <a:rPr lang="en-US" sz="3600" dirty="0" smtClean="0">
                <a:effectLst/>
                <a:latin typeface="Lato Black"/>
                <a:ea typeface="MS Mincho"/>
                <a:cs typeface="Calibri" panose="020F0502020204030204" pitchFamily="34" charset="0"/>
              </a:rPr>
              <a:t> </a:t>
            </a:r>
            <a:r>
              <a:rPr lang="en-US" sz="3600" dirty="0">
                <a:effectLst/>
                <a:latin typeface="Lato Black"/>
                <a:ea typeface="MS Mincho"/>
                <a:cs typeface="Calibri" panose="020F0502020204030204" pitchFamily="34" charset="0"/>
              </a:rPr>
              <a:t>International Scientific Conference</a:t>
            </a:r>
            <a:endParaRPr lang="lv-LV" sz="3600" dirty="0">
              <a:effectLst/>
              <a:latin typeface="Times New Roman" panose="02020603050405020304" pitchFamily="18" charset="0"/>
              <a:ea typeface="MS Mincho"/>
            </a:endParaRPr>
          </a:p>
          <a:p>
            <a:pPr algn="ctr">
              <a:spcAft>
                <a:spcPts val="0"/>
              </a:spcAft>
            </a:pPr>
            <a:r>
              <a:rPr lang="en-US" sz="3600" b="1" kern="1200" dirty="0">
                <a:solidFill>
                  <a:srgbClr val="00B050"/>
                </a:solidFill>
                <a:effectLst/>
                <a:latin typeface="Lato Black"/>
                <a:ea typeface="Times New Roman" panose="02020603050405020304" pitchFamily="18" charset="0"/>
                <a:cs typeface="Arial" panose="020B0604020202020204" pitchFamily="34" charset="0"/>
              </a:rPr>
              <a:t>ECONOMIC SCIENCE FOR RURAL DEVELOPMENT </a:t>
            </a:r>
            <a:r>
              <a:rPr lang="en-US" sz="3600" b="1" kern="1200" dirty="0" smtClean="0">
                <a:solidFill>
                  <a:srgbClr val="00B050"/>
                </a:solidFill>
                <a:effectLst/>
                <a:latin typeface="Lato Black"/>
                <a:ea typeface="Times New Roman" panose="02020603050405020304" pitchFamily="18" charset="0"/>
                <a:cs typeface="Arial" panose="020B0604020202020204" pitchFamily="34" charset="0"/>
              </a:rPr>
              <a:t>20</a:t>
            </a:r>
            <a:r>
              <a:rPr lang="lv-LV" sz="3600" b="1" kern="1200" dirty="0" smtClean="0">
                <a:solidFill>
                  <a:srgbClr val="00B050"/>
                </a:solidFill>
                <a:effectLst/>
                <a:latin typeface="Lato Black"/>
                <a:ea typeface="Times New Roman" panose="02020603050405020304" pitchFamily="18" charset="0"/>
                <a:cs typeface="Arial" panose="020B0604020202020204" pitchFamily="34" charset="0"/>
              </a:rPr>
              <a:t>20</a:t>
            </a:r>
            <a:endParaRPr lang="lv-LV" sz="3600" dirty="0">
              <a:solidFill>
                <a:srgbClr val="00B050"/>
              </a:solidFill>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lv-LV" sz="2800" i="1" dirty="0" smtClean="0">
                <a:solidFill>
                  <a:srgbClr val="000000"/>
                </a:solidFill>
                <a:effectLst/>
                <a:latin typeface="Lato"/>
                <a:ea typeface="MS Mincho"/>
              </a:rPr>
              <a:t>12</a:t>
            </a:r>
            <a:r>
              <a:rPr lang="en-US" sz="2800" i="1" dirty="0" smtClean="0">
                <a:solidFill>
                  <a:srgbClr val="000000"/>
                </a:solidFill>
                <a:effectLst/>
                <a:latin typeface="Lato"/>
                <a:ea typeface="MS Mincho"/>
              </a:rPr>
              <a:t>-</a:t>
            </a:r>
            <a:r>
              <a:rPr lang="en-US" sz="2800" i="1" dirty="0" smtClean="0">
                <a:effectLst/>
                <a:latin typeface="Lato"/>
                <a:ea typeface="MS Mincho"/>
              </a:rPr>
              <a:t>1</a:t>
            </a:r>
            <a:r>
              <a:rPr lang="lv-LV" sz="2800" i="1" dirty="0" smtClean="0">
                <a:effectLst/>
                <a:latin typeface="Lato"/>
                <a:ea typeface="MS Mincho"/>
              </a:rPr>
              <a:t>5</a:t>
            </a:r>
            <a:r>
              <a:rPr lang="en-US" sz="2800" i="1" dirty="0" smtClean="0">
                <a:effectLst/>
                <a:latin typeface="Lato"/>
                <a:ea typeface="MS Mincho"/>
              </a:rPr>
              <a:t> </a:t>
            </a:r>
            <a:r>
              <a:rPr lang="en-US" sz="2800" i="1" dirty="0">
                <a:effectLst/>
                <a:latin typeface="Lato"/>
                <a:ea typeface="MS Mincho"/>
              </a:rPr>
              <a:t>May </a:t>
            </a:r>
            <a:r>
              <a:rPr lang="en-US" sz="2800" i="1" dirty="0" smtClean="0">
                <a:effectLst/>
                <a:latin typeface="Lato"/>
                <a:ea typeface="MS Mincho"/>
              </a:rPr>
              <a:t>20</a:t>
            </a:r>
            <a:r>
              <a:rPr lang="lv-LV" sz="2800" i="1" dirty="0" smtClean="0">
                <a:effectLst/>
                <a:latin typeface="Lato"/>
                <a:ea typeface="MS Mincho"/>
              </a:rPr>
              <a:t>20</a:t>
            </a:r>
            <a:r>
              <a:rPr lang="en-US" sz="2800" i="1" dirty="0" smtClean="0">
                <a:effectLst/>
                <a:latin typeface="Lato"/>
                <a:ea typeface="MS Mincho"/>
              </a:rPr>
              <a:t>, </a:t>
            </a:r>
            <a:r>
              <a:rPr lang="en-US" sz="2800" i="1" dirty="0">
                <a:effectLst/>
                <a:latin typeface="Lato"/>
                <a:ea typeface="MS Mincho"/>
              </a:rPr>
              <a:t>Jelgava, Latvia</a:t>
            </a:r>
            <a:endParaRPr lang="lv-LV" sz="2800" dirty="0">
              <a:effectLst/>
              <a:latin typeface="Times New Roman" panose="02020603050405020304" pitchFamily="18" charset="0"/>
              <a:ea typeface="MS Mincho"/>
            </a:endParaRPr>
          </a:p>
        </p:txBody>
      </p:sp>
      <p:pic>
        <p:nvPicPr>
          <p:cNvPr id="37" name="Picture 36"/>
          <p:cNvPicPr>
            <a:picLocks noChangeAspect="1"/>
          </p:cNvPicPr>
          <p:nvPr/>
        </p:nvPicPr>
        <p:blipFill>
          <a:blip r:embed="rId7"/>
          <a:stretch>
            <a:fillRect/>
          </a:stretch>
        </p:blipFill>
        <p:spPr>
          <a:xfrm>
            <a:off x="737481" y="2243375"/>
            <a:ext cx="2749930" cy="1096882"/>
          </a:xfrm>
          <a:prstGeom prst="rect">
            <a:avLst/>
          </a:prstGeom>
        </p:spPr>
      </p:pic>
      <p:pic>
        <p:nvPicPr>
          <p:cNvPr id="39" name="Picture 38"/>
          <p:cNvPicPr>
            <a:picLocks noChangeAspect="1"/>
          </p:cNvPicPr>
          <p:nvPr/>
        </p:nvPicPr>
        <p:blipFill>
          <a:blip r:embed="rId8"/>
          <a:stretch>
            <a:fillRect/>
          </a:stretch>
        </p:blipFill>
        <p:spPr>
          <a:xfrm>
            <a:off x="533581" y="3356852"/>
            <a:ext cx="3590925" cy="1276350"/>
          </a:xfrm>
          <a:prstGeom prst="rect">
            <a:avLst/>
          </a:prstGeom>
        </p:spPr>
      </p:pic>
    </p:spTree>
    <p:extLst>
      <p:ext uri="{BB962C8B-B14F-4D97-AF65-F5344CB8AC3E}">
        <p14:creationId xmlns:p14="http://schemas.microsoft.com/office/powerpoint/2010/main" val="13199124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2541</TotalTime>
  <Words>466</Words>
  <Application>Microsoft Office PowerPoint</Application>
  <PresentationFormat>Pielāgots</PresentationFormat>
  <Paragraphs>64</Paragraphs>
  <Slides>1</Slides>
  <Notes>1</Notes>
  <HiddenSlides>0</HiddenSlides>
  <MMClips>0</MMClips>
  <ScaleCrop>false</ScaleCrop>
  <HeadingPairs>
    <vt:vector size="4" baseType="variant">
      <vt:variant>
        <vt:lpstr>Dizains</vt:lpstr>
      </vt:variant>
      <vt:variant>
        <vt:i4>1</vt:i4>
      </vt:variant>
      <vt:variant>
        <vt:lpstr>Slaidu virsraksti</vt:lpstr>
      </vt:variant>
      <vt:variant>
        <vt:i4>1</vt:i4>
      </vt:variant>
    </vt:vector>
  </HeadingPairs>
  <TitlesOfParts>
    <vt:vector size="2" baseType="lpstr">
      <vt:lpstr>Office Theme</vt:lpstr>
      <vt:lpstr>PowerPoint prezentācija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Mira</dc:creator>
  <cp:lastModifiedBy>Windows User</cp:lastModifiedBy>
  <cp:revision>32</cp:revision>
  <dcterms:created xsi:type="dcterms:W3CDTF">2013-02-11T11:53:56Z</dcterms:created>
  <dcterms:modified xsi:type="dcterms:W3CDTF">2020-04-29T07:55:34Z</dcterms:modified>
</cp:coreProperties>
</file>